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7" r:id="rId11"/>
    <p:sldId id="305" r:id="rId12"/>
    <p:sldId id="292" r:id="rId13"/>
    <p:sldId id="275" r:id="rId14"/>
    <p:sldId id="294" r:id="rId15"/>
    <p:sldId id="295" r:id="rId16"/>
    <p:sldId id="29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1E06051D-54B7-4DEE-A429-F75FAB29A475}"/>
    <pc:docChg chg="delSld">
      <pc:chgData name="Adam Minor" userId="8ba41960-985e-40fa-965b-8aad8b24e054" providerId="ADAL" clId="{1E06051D-54B7-4DEE-A429-F75FAB29A475}" dt="2024-06-21T00:36:38.304" v="0" actId="47"/>
      <pc:docMkLst>
        <pc:docMk/>
      </pc:docMkLst>
      <pc:sldChg chg="del">
        <pc:chgData name="Adam Minor" userId="8ba41960-985e-40fa-965b-8aad8b24e054" providerId="ADAL" clId="{1E06051D-54B7-4DEE-A429-F75FAB29A475}" dt="2024-06-21T00:36:38.304" v="0" actId="47"/>
        <pc:sldMkLst>
          <pc:docMk/>
          <pc:sldMk cId="4285908216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C8BA71-68C4-3539-D81D-317FD1328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note&#10;&#10;Description automatically generated">
            <a:extLst>
              <a:ext uri="{FF2B5EF4-FFF2-40B4-BE49-F238E27FC236}">
                <a16:creationId xmlns:a16="http://schemas.microsoft.com/office/drawing/2014/main" id="{6406FCC0-460B-40CD-3ABB-F6843111F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95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 in pink goggles holding a surfboard in the water&#10;&#10;Description automatically generated">
            <a:extLst>
              <a:ext uri="{FF2B5EF4-FFF2-40B4-BE49-F238E27FC236}">
                <a16:creationId xmlns:a16="http://schemas.microsoft.com/office/drawing/2014/main" id="{67EFE3B6-DAC2-752A-9E20-888BC30FD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9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 writing on a chalkboard&#10;&#10;Description automatically generated">
            <a:extLst>
              <a:ext uri="{FF2B5EF4-FFF2-40B4-BE49-F238E27FC236}">
                <a16:creationId xmlns:a16="http://schemas.microsoft.com/office/drawing/2014/main" id="{94A0538E-D35E-E048-10E5-E7CCAFE2B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1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playing piano&#10;&#10;Description automatically generated">
            <a:extLst>
              <a:ext uri="{FF2B5EF4-FFF2-40B4-BE49-F238E27FC236}">
                <a16:creationId xmlns:a16="http://schemas.microsoft.com/office/drawing/2014/main" id="{8107E7D4-7FBD-EA06-AFB1-9A4E267D3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451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note&#10;&#10;Description automatically generated">
            <a:extLst>
              <a:ext uri="{FF2B5EF4-FFF2-40B4-BE49-F238E27FC236}">
                <a16:creationId xmlns:a16="http://schemas.microsoft.com/office/drawing/2014/main" id="{72FA81B8-9D29-1F37-8207-95590E7BA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2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tent&#10;&#10;Description automatically generated">
            <a:extLst>
              <a:ext uri="{FF2B5EF4-FFF2-40B4-BE49-F238E27FC236}">
                <a16:creationId xmlns:a16="http://schemas.microsoft.com/office/drawing/2014/main" id="{DD0A7FCA-866A-D55A-3AF0-A4C2F570F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01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tructure&#10;&#10;Description automatically generated">
            <a:extLst>
              <a:ext uri="{FF2B5EF4-FFF2-40B4-BE49-F238E27FC236}">
                <a16:creationId xmlns:a16="http://schemas.microsoft.com/office/drawing/2014/main" id="{6CE5B440-5CDE-EE48-B3D3-5621224BD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91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sign with black text&#10;&#10;Description automatically generated">
            <a:extLst>
              <a:ext uri="{FF2B5EF4-FFF2-40B4-BE49-F238E27FC236}">
                <a16:creationId xmlns:a16="http://schemas.microsoft.com/office/drawing/2014/main" id="{622BED22-6DCB-946B-9C74-B694E1A6E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08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tructure&#10;&#10;Description automatically generated">
            <a:extLst>
              <a:ext uri="{FF2B5EF4-FFF2-40B4-BE49-F238E27FC236}">
                <a16:creationId xmlns:a16="http://schemas.microsoft.com/office/drawing/2014/main" id="{6CE5B440-5CDE-EE48-B3D3-5621224BD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20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082CC599-72DD-01DE-0463-5AA99B011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2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C8BA71-68C4-3539-D81D-317FD1328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26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0BB9C3-DF49-6708-0F5A-5F0969961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27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A85CB2-6CAA-1A87-6E1E-5196C4313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6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302D06-3CA9-F6EC-9216-6E974DC0B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80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19</Words>
  <Application>Microsoft Office PowerPoint</Application>
  <PresentationFormat>Widescreen</PresentationFormat>
  <Paragraphs>1</Paragraphs>
  <Slides>16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2024-06-21T00:36:44Z</dcterms:modified>
</cp:coreProperties>
</file>